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69" r:id="rId3"/>
    <p:sldId id="268" r:id="rId4"/>
    <p:sldId id="275" r:id="rId5"/>
    <p:sldId id="273" r:id="rId6"/>
    <p:sldId id="274" r:id="rId7"/>
    <p:sldId id="271" r:id="rId8"/>
    <p:sldId id="301" r:id="rId9"/>
    <p:sldId id="279" r:id="rId10"/>
    <p:sldId id="294" r:id="rId11"/>
    <p:sldId id="291" r:id="rId12"/>
    <p:sldId id="296" r:id="rId13"/>
    <p:sldId id="297" r:id="rId14"/>
    <p:sldId id="293" r:id="rId15"/>
    <p:sldId id="295" r:id="rId16"/>
    <p:sldId id="299" r:id="rId17"/>
    <p:sldId id="300" r:id="rId18"/>
    <p:sldId id="298" r:id="rId19"/>
    <p:sldId id="270" r:id="rId20"/>
    <p:sldId id="281" r:id="rId21"/>
    <p:sldId id="292" r:id="rId22"/>
    <p:sldId id="266" r:id="rId23"/>
    <p:sldId id="289" r:id="rId24"/>
  </p:sldIdLst>
  <p:sldSz cx="12192000" cy="6858000"/>
  <p:notesSz cx="6858000" cy="9144000"/>
  <p:embeddedFontLst>
    <p:embeddedFont>
      <p:font typeface="Pretendard" panose="02000503000000020004" pitchFamily="50" charset="-127"/>
      <p:regular r:id="rId25"/>
      <p:bold r:id="rId26"/>
    </p:embeddedFont>
    <p:embeddedFont>
      <p:font typeface="Bell MT" panose="02020503060305020303" pitchFamily="18" charset="0"/>
      <p:regular r:id="rId27"/>
      <p:bold r:id="rId28"/>
      <p:italic r:id="rId29"/>
    </p:embeddedFont>
    <p:embeddedFont>
      <p:font typeface="Bodoni MT" panose="02070603080606020203" pitchFamily="18" charset="0"/>
      <p:regular r:id="rId30"/>
      <p:bold r:id="rId31"/>
      <p:italic r:id="rId32"/>
      <p:boldItalic r:id="rId33"/>
    </p:embeddedFont>
    <p:embeddedFont>
      <p:font typeface="Pretendard Black" panose="02000A03000000020004" pitchFamily="50" charset="-127"/>
      <p:bold r:id="rId34"/>
    </p:embeddedFont>
    <p:embeddedFont>
      <p:font typeface="휴먼모음T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130865" y="581736"/>
            <a:ext cx="80411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[</a:t>
            </a:r>
            <a:r>
              <a:rPr lang="ko-KR" altLang="en-US" b="1" i="0" dirty="0" err="1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디지털컨버전스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] </a:t>
            </a:r>
            <a:r>
              <a:rPr lang="ko-KR" altLang="en-US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자바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(JAVA) </a:t>
            </a:r>
            <a:r>
              <a:rPr lang="ko-KR" altLang="en-US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프로그래밍활용 스프링 웹개발자 취업과정</a:t>
            </a:r>
            <a:r>
              <a:rPr lang="en-US" altLang="ko-KR" b="1" i="0" dirty="0">
                <a:solidFill>
                  <a:srgbClr val="E6EDF3"/>
                </a:solidFill>
                <a:effectLst/>
                <a:latin typeface="+mj-lt"/>
                <a:ea typeface="굴림체" panose="020B0609000101010101" pitchFamily="49" charset="-127"/>
              </a:rPr>
              <a:t>B</a:t>
            </a:r>
            <a:endParaRPr lang="en-US" altLang="ko-KR" b="1" i="0" dirty="0">
              <a:solidFill>
                <a:schemeClr val="bg1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Bodoni MT" panose="02070603080606020203" pitchFamily="18" charset="0"/>
              </a:rPr>
              <a:t>Final Project</a:t>
            </a:r>
            <a:endParaRPr lang="ko-KR" altLang="en-US" sz="44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F510F-BC32-45F9-B614-16BEAC07BEC1}"/>
              </a:ext>
            </a:extLst>
          </p:cNvPr>
          <p:cNvSpPr txBox="1"/>
          <p:nvPr/>
        </p:nvSpPr>
        <p:spPr>
          <a:xfrm>
            <a:off x="2346121" y="4590311"/>
            <a:ext cx="7499758" cy="745571"/>
          </a:xfrm>
          <a:prstGeom prst="rect">
            <a:avLst/>
          </a:prstGeom>
          <a:noFill/>
        </p:spPr>
        <p:txBody>
          <a:bodyPr wrap="square" tIns="144000" spcCol="720000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이원찬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우현창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신혜민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전필구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13216-1380-49BA-9A0C-41A17505C589}"/>
              </a:ext>
            </a:extLst>
          </p:cNvPr>
          <p:cNvSpPr txBox="1"/>
          <p:nvPr/>
        </p:nvSpPr>
        <p:spPr>
          <a:xfrm>
            <a:off x="2075443" y="1394377"/>
            <a:ext cx="8041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Goott</a:t>
            </a:r>
            <a:r>
              <a:rPr lang="en-US" altLang="ko-KR" sz="6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Luxury</a:t>
            </a:r>
            <a:endParaRPr lang="ko-KR" altLang="en-US" sz="6600" b="1" dirty="0">
              <a:solidFill>
                <a:schemeClr val="accent5">
                  <a:lumMod val="40000"/>
                  <a:lumOff val="6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427025-F7D0-41B7-A860-85BC26EB5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96" y="2645731"/>
            <a:ext cx="2174008" cy="217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72C17-2884-4314-BDF4-159C67DCDEBB}"/>
              </a:ext>
            </a:extLst>
          </p:cNvPr>
          <p:cNvSpPr txBox="1"/>
          <p:nvPr/>
        </p:nvSpPr>
        <p:spPr>
          <a:xfrm>
            <a:off x="2103154" y="1394377"/>
            <a:ext cx="8041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2">
                    <a:lumMod val="50000"/>
                  </a:schemeClr>
                </a:solidFill>
                <a:latin typeface="Bell MT" panose="02020503060305020303" pitchFamily="18" charset="0"/>
              </a:rPr>
              <a:t>Goott</a:t>
            </a:r>
            <a:r>
              <a:rPr lang="en-US" altLang="ko-KR" sz="6600" b="1" dirty="0">
                <a:solidFill>
                  <a:schemeClr val="bg2">
                    <a:lumMod val="50000"/>
                  </a:schemeClr>
                </a:solidFill>
                <a:latin typeface="Bell MT" panose="02020503060305020303" pitchFamily="18" charset="0"/>
              </a:rPr>
              <a:t> Luxury</a:t>
            </a:r>
            <a:endParaRPr lang="ko-KR" altLang="en-US" sz="6600" b="1" dirty="0">
              <a:solidFill>
                <a:schemeClr val="bg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1D2ED-008B-4CA8-A606-1C962A95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" y="1156633"/>
            <a:ext cx="2286000" cy="2514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8E3818-5637-4424-BED2-9BB25742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84" y="998967"/>
            <a:ext cx="2882128" cy="5539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48F22C-D3B6-4B15-9C7A-3E354F3E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32" y="2090548"/>
            <a:ext cx="3543795" cy="2676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523545-252A-4F00-8BDE-E2BF7C005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778" y="1680917"/>
            <a:ext cx="2505425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89C2B1-5129-49CB-AFA7-0B7A3074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8" y="1741946"/>
            <a:ext cx="6044962" cy="4193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E5624-998A-4B05-B6A7-39F7FF5F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288" y="1518407"/>
            <a:ext cx="2332544" cy="3157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B7C3CC-49EE-4ECF-80AB-7604F6864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594" y="303149"/>
            <a:ext cx="4968990" cy="1066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1A1C20-1359-490A-8AE0-7322992A9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594" y="4871466"/>
            <a:ext cx="4627190" cy="13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41BD7-0909-41F2-BA52-6A1F2AAFF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08" y="1065678"/>
            <a:ext cx="9522723" cy="47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3C0E5-4CB0-46C3-B917-07EB990858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4" y="1375794"/>
            <a:ext cx="8998784" cy="4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35D7F-6462-4695-90AF-46320DA6DA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3" y="1151265"/>
            <a:ext cx="4920955" cy="48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ADB9C5-4C4D-4A5D-8F9F-4D1F53444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5140"/>
            <a:ext cx="4919704" cy="49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2D4791-BE21-48A3-8F72-F2DA2517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6" y="1423230"/>
            <a:ext cx="5863904" cy="34237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B5F17C-6C03-4989-B7B9-E1A65338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20" y="1466510"/>
            <a:ext cx="5720942" cy="333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D241E9-C9A4-4DA2-A2E5-CE1C4530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19" y="1241570"/>
            <a:ext cx="4700424" cy="4663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5BC05-54B9-42E9-B5C5-957CF301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029" y="320878"/>
            <a:ext cx="4357428" cy="3108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8243E7-B59A-432E-8A9A-FFD9CA8A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29" y="3406015"/>
            <a:ext cx="4700424" cy="31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1712DA-4951-47FA-89A8-2D49B4551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71" y="1084865"/>
            <a:ext cx="5160975" cy="523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E1986-C338-4452-822E-6E3DD6D27B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458" y="436175"/>
            <a:ext cx="5193883" cy="58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1450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4339750" y="1580452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전략</a:t>
            </a: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이슈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ko-KR" altLang="en-US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428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-Flow </a:t>
            </a:r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브랜치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전략</a:t>
            </a:r>
          </a:p>
        </p:txBody>
      </p:sp>
      <p:pic>
        <p:nvPicPr>
          <p:cNvPr id="1026" name="Picture 2" descr="GITHUB-FLOW 전략">
            <a:extLst>
              <a:ext uri="{FF2B5EF4-FFF2-40B4-BE49-F238E27FC236}">
                <a16:creationId xmlns:a16="http://schemas.microsoft.com/office/drawing/2014/main" id="{EBF03BC3-A133-4859-97C1-1C4806BE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74" y="970634"/>
            <a:ext cx="6534052" cy="366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889C95-4858-4D81-A3E1-CFD368069A5B}"/>
              </a:ext>
            </a:extLst>
          </p:cNvPr>
          <p:cNvSpPr txBox="1"/>
          <p:nvPr/>
        </p:nvSpPr>
        <p:spPr>
          <a:xfrm>
            <a:off x="1915846" y="4880604"/>
            <a:ext cx="83603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사유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Git-Flow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방식은 좋은 방식이지만 </a:t>
            </a:r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사용하기에는 너무 복잡하여 더 단순한 규칙이 필요했음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991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To-Do List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90891-B088-4D9D-8CFA-EEE536C7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13" y="1146270"/>
            <a:ext cx="9772774" cy="45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2315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Question</a:t>
            </a:r>
            <a:endParaRPr lang="ko-KR" altLang="en-US" sz="4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>
            <a:cxnSpLocks/>
          </p:cNvCxnSpPr>
          <p:nvPr/>
        </p:nvCxnSpPr>
        <p:spPr>
          <a:xfrm>
            <a:off x="694237" y="1605782"/>
            <a:ext cx="214963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B77A73-0084-473C-9878-170853F833BF}"/>
              </a:ext>
            </a:extLst>
          </p:cNvPr>
          <p:cNvSpPr txBox="1"/>
          <p:nvPr/>
        </p:nvSpPr>
        <p:spPr>
          <a:xfrm>
            <a:off x="1314440" y="507509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 4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1739390" y="2956521"/>
            <a:ext cx="8713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spc="600" dirty="0">
                <a:solidFill>
                  <a:schemeClr val="bg1"/>
                </a:solidFill>
              </a:rPr>
              <a:t>https://github.com/getchan0119/Goott-Final</a:t>
            </a:r>
            <a:endParaRPr lang="ko-KR" altLang="en-US" sz="2200" b="1" spc="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5AA5-91AD-A09E-DDE5-29BD2D76A01D}"/>
              </a:ext>
            </a:extLst>
          </p:cNvPr>
          <p:cNvSpPr txBox="1"/>
          <p:nvPr/>
        </p:nvSpPr>
        <p:spPr>
          <a:xfrm>
            <a:off x="5485099" y="3562925"/>
            <a:ext cx="1221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</a:rPr>
              <a:t>Goott</a:t>
            </a:r>
            <a:r>
              <a:rPr lang="en-US" altLang="ko-KR" sz="1600" dirty="0">
                <a:solidFill>
                  <a:schemeClr val="bg1"/>
                </a:solidFill>
              </a:rPr>
              <a:t>-Final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4339749" y="1672731"/>
            <a:ext cx="351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7354FE-E59F-4E4C-B7D5-6F40AE2A5C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0" y="2159169"/>
            <a:ext cx="2174008" cy="217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99E806-0A1E-4043-A6F0-0BC070E7FB67}"/>
              </a:ext>
            </a:extLst>
          </p:cNvPr>
          <p:cNvSpPr txBox="1"/>
          <p:nvPr/>
        </p:nvSpPr>
        <p:spPr>
          <a:xfrm>
            <a:off x="3317167" y="1566952"/>
            <a:ext cx="836030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Goott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Luxury</a:t>
            </a:r>
          </a:p>
          <a:p>
            <a:r>
              <a:rPr lang="ko-KR" altLang="en-US" sz="2000" b="1" spc="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구트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럭셔리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명품 판매 쇼핑몰 서비스 구현</a:t>
            </a:r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2000" b="1" spc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구트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럭셔리는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파이널 프로젝트에서 쇼핑몰 구현을 하고자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하였습니다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기초적인 쇼핑몰 구현 후 각 팀원 별 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추가로 적용하는 것을 목표로 잡았습니다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홈페이지에 환율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기온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지도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보안 등 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사용되어 </a:t>
            </a:r>
            <a:r>
              <a:rPr lang="ko-KR" altLang="en-US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스프링부트의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경험과 함께 다양한 경험을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 수 있는 기회가 되었습니다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또한 프로젝트 참여에 규약을 작성하고 적용하여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b="1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-Flow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전략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To-Do </a:t>
            </a:r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리스트 작성 등 </a:t>
            </a:r>
            <a:endParaRPr lang="en-US" altLang="ko-KR" sz="1600" b="1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규약을 지키는 것으로 협업에 최적화할 수 있도록 하였습니다</a:t>
            </a:r>
            <a:r>
              <a:rPr lang="en-US" altLang="ko-KR" sz="1600" b="1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1923194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923195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이원찬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923194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7A09F3-447D-4384-B9A6-103D83DC98A1}"/>
              </a:ext>
            </a:extLst>
          </p:cNvPr>
          <p:cNvSpPr/>
          <p:nvPr/>
        </p:nvSpPr>
        <p:spPr>
          <a:xfrm>
            <a:off x="4055771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OVER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EFA5CF-EC72-49A8-BA12-E3DC9CE9A2DC}"/>
              </a:ext>
            </a:extLst>
          </p:cNvPr>
          <p:cNvSpPr txBox="1"/>
          <p:nvPr/>
        </p:nvSpPr>
        <p:spPr>
          <a:xfrm>
            <a:off x="4055770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우현창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3279A2B-D074-481D-89CE-133057893BB1}"/>
              </a:ext>
            </a:extLst>
          </p:cNvPr>
          <p:cNvCxnSpPr>
            <a:cxnSpLocks/>
          </p:cNvCxnSpPr>
          <p:nvPr/>
        </p:nvCxnSpPr>
        <p:spPr>
          <a:xfrm>
            <a:off x="4055769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579803A-9A53-4FA7-989D-BBC0F2E64C86}"/>
              </a:ext>
            </a:extLst>
          </p:cNvPr>
          <p:cNvSpPr/>
          <p:nvPr/>
        </p:nvSpPr>
        <p:spPr>
          <a:xfrm>
            <a:off x="6188346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8474DE-787B-46C2-96AD-C9BC19C2EF17}"/>
              </a:ext>
            </a:extLst>
          </p:cNvPr>
          <p:cNvSpPr txBox="1"/>
          <p:nvPr/>
        </p:nvSpPr>
        <p:spPr>
          <a:xfrm>
            <a:off x="6188344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신혜민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695155C-EA39-41CC-AF49-FE6713A2FA51}"/>
              </a:ext>
            </a:extLst>
          </p:cNvPr>
          <p:cNvCxnSpPr>
            <a:cxnSpLocks/>
          </p:cNvCxnSpPr>
          <p:nvPr/>
        </p:nvCxnSpPr>
        <p:spPr>
          <a:xfrm>
            <a:off x="6188343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3E202A-BA3C-49A9-8ED0-C141900191B9}"/>
              </a:ext>
            </a:extLst>
          </p:cNvPr>
          <p:cNvSpPr/>
          <p:nvPr/>
        </p:nvSpPr>
        <p:spPr>
          <a:xfrm>
            <a:off x="8320917" y="1645357"/>
            <a:ext cx="1712430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CBF576-17B5-4921-9BA2-ACF2E74DEAFB}"/>
              </a:ext>
            </a:extLst>
          </p:cNvPr>
          <p:cNvSpPr txBox="1"/>
          <p:nvPr/>
        </p:nvSpPr>
        <p:spPr>
          <a:xfrm>
            <a:off x="8320915" y="4715797"/>
            <a:ext cx="17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전필구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26C3A5-B3D9-478E-97AE-D116891284EC}"/>
              </a:ext>
            </a:extLst>
          </p:cNvPr>
          <p:cNvCxnSpPr>
            <a:cxnSpLocks/>
          </p:cNvCxnSpPr>
          <p:nvPr/>
        </p:nvCxnSpPr>
        <p:spPr>
          <a:xfrm>
            <a:off x="8320914" y="4500382"/>
            <a:ext cx="17124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20668"/>
              </p:ext>
            </p:extLst>
          </p:nvPr>
        </p:nvGraphicFramePr>
        <p:xfrm>
          <a:off x="1048624" y="1090239"/>
          <a:ext cx="9689284" cy="46775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24653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3951214">
                  <a:extLst>
                    <a:ext uri="{9D8B030D-6E8A-4147-A177-3AD203B41FA5}">
                      <a16:colId xmlns:a16="http://schemas.microsoft.com/office/drawing/2014/main" val="300465018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특징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Intellij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통합 개발 프로그램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2023.3.1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 / Spring-Boot / Gradle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개발 환경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 / 3.2.1 / 8.5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Github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/ Git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버전  관리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Bootstrap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프론트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엔드 프레임워크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5.3.1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Mysql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데이터베이스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8.0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5117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사용 기술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4339748" y="4510666"/>
            <a:ext cx="3512500" cy="1404499"/>
            <a:chOff x="4339748" y="1098393"/>
            <a:chExt cx="3512500" cy="14044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4339748" y="1671895"/>
              <a:ext cx="35125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0757A-E0C1-4F87-8D3A-D541A316CB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3657" y="790119"/>
            <a:ext cx="3932319" cy="5918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87157-1649-4196-B269-0C0CA3185E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976" y="862775"/>
            <a:ext cx="4165354" cy="5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</a:t>
            </a:r>
            <a:r>
              <a:rPr lang="en-US" altLang="ko-KR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B3F147-2AFC-4A18-97F2-0E7D2FA09C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89" y="419100"/>
            <a:ext cx="5305520" cy="58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284</Words>
  <Application>Microsoft Office PowerPoint</Application>
  <PresentationFormat>와이드스크린</PresentationFormat>
  <Paragraphs>100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Bell MT</vt:lpstr>
      <vt:lpstr>Arial</vt:lpstr>
      <vt:lpstr>Bodoni MT</vt:lpstr>
      <vt:lpstr>휴먼모음T</vt:lpstr>
      <vt:lpstr>Pretendard Black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goott2</cp:lastModifiedBy>
  <cp:revision>38</cp:revision>
  <dcterms:created xsi:type="dcterms:W3CDTF">2023-04-24T02:25:46Z</dcterms:created>
  <dcterms:modified xsi:type="dcterms:W3CDTF">2024-01-15T04:09:46Z</dcterms:modified>
</cp:coreProperties>
</file>